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0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17.07.2023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17.07.2023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28972" y="476672"/>
            <a:ext cx="5558036" cy="6048672"/>
          </a:xfrm>
        </p:spPr>
        <p:txBody>
          <a:bodyPr>
            <a:normAutofit fontScale="32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3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на </a:t>
            </a:r>
            <a:r>
              <a:rPr lang="ru-RU" sz="4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июля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семинара:  Единый налоговый счет, в том числе заполнение платежных документов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условиях работы ЕНС;  ответы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поступающие вопросы. </a:t>
            </a:r>
          </a:p>
          <a:p>
            <a:pPr marL="4572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МИФНС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№ 1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адресу: г. Салехард, ул. Губкина, д.6,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июля в 15:00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меры поддержки бизнеса и граждан в связи с частичной мобилизацией;</a:t>
            </a:r>
          </a:p>
          <a:p>
            <a:pPr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</a:t>
            </a:r>
          </a:p>
          <a:p>
            <a:pPr mar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личный кабинет портала «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тветы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поступающие вопросы. </a:t>
            </a:r>
          </a:p>
          <a:p>
            <a:pPr marL="4572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</a:t>
            </a:r>
          </a:p>
          <a:p>
            <a:pPr marL="0" indent="0" algn="ctr"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t.me/FNSYNAO</a:t>
            </a: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 июля в 15:00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семинара: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ККТ в сфере услуг общественного питания;  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преимущества и порядок применения;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личный кабинет портала «</a:t>
            </a:r>
            <a:r>
              <a:rPr lang="ru-RU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Ответы на поступающие вопросы. </a:t>
            </a:r>
          </a:p>
          <a:p>
            <a:pPr marL="4572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России №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здании МИФНС России № 4 по ЯНАО по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адресу: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Надым, ул.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И.Шаповалова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д. 6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июля </a:t>
            </a: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</a:p>
          <a:p>
            <a:pPr marL="0" indent="0" algn="ctr">
              <a:buNone/>
            </a:pP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 </a:t>
            </a:r>
          </a:p>
          <a:p>
            <a:pPr marL="0" indent="0" algn="ctr">
              <a:buNone/>
            </a:pP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 </a:t>
            </a:r>
          </a:p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 для ИП и ЮЛ;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</a:t>
            </a:r>
          </a:p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личный кабинет портала «</a:t>
            </a:r>
            <a:r>
              <a:rPr lang="ru-RU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Font typeface="Wingdings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Ответы на поступающие вопросы. </a:t>
            </a:r>
          </a:p>
          <a:p>
            <a:pPr algn="ctr">
              <a:buFont typeface="Wingdings" pitchFamily="2" charset="2"/>
              <a:buChar char="Ø"/>
            </a:pP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по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Ямало-Ненецкому автономному округу</a:t>
            </a:r>
          </a:p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</a:t>
            </a:r>
          </a:p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https://t.me/FNSYNAO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077072"/>
            <a:ext cx="3744416" cy="189624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8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50-15-49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8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8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420888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116632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1468</TotalTime>
  <Words>16</Words>
  <Application>Microsoft Office PowerPoint</Application>
  <PresentationFormat>Лист A4 (210x297 мм)</PresentationFormat>
  <Paragraphs>47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232</cp:revision>
  <cp:lastPrinted>2023-03-24T03:51:23Z</cp:lastPrinted>
  <dcterms:created xsi:type="dcterms:W3CDTF">2020-04-10T13:09:37Z</dcterms:created>
  <dcterms:modified xsi:type="dcterms:W3CDTF">2023-07-17T09:13:26Z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